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378" r:id="rId24"/>
    <p:sldId id="280" r:id="rId25"/>
    <p:sldId id="281" r:id="rId26"/>
    <p:sldId id="282" r:id="rId27"/>
    <p:sldId id="283" r:id="rId28"/>
    <p:sldId id="284" r:id="rId29"/>
    <p:sldId id="285" r:id="rId30"/>
    <p:sldId id="379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7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80" r:id="rId84"/>
    <p:sldId id="340" r:id="rId85"/>
    <p:sldId id="341" r:id="rId86"/>
    <p:sldId id="342" r:id="rId87"/>
    <p:sldId id="343" r:id="rId88"/>
    <p:sldId id="344" r:id="rId89"/>
    <p:sldId id="345" r:id="rId90"/>
    <p:sldId id="377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81" r:id="rId122"/>
    <p:sldId id="382" r:id="rId123"/>
    <p:sldId id="383" r:id="rId124"/>
    <p:sldId id="384" r:id="rId125"/>
    <p:sldId id="385" r:id="rId126"/>
    <p:sldId id="386" r:id="rId127"/>
    <p:sldId id="387" r:id="rId128"/>
    <p:sldId id="388" r:id="rId129"/>
    <p:sldId id="389" r:id="rId130"/>
    <p:sldId id="390" r:id="rId131"/>
    <p:sldId id="391" r:id="rId132"/>
    <p:sldId id="392" r:id="rId133"/>
    <p:sldId id="393" r:id="rId134"/>
    <p:sldId id="394" r:id="rId135"/>
    <p:sldId id="395" r:id="rId136"/>
    <p:sldId id="396" r:id="rId137"/>
    <p:sldId id="397" r:id="rId138"/>
    <p:sldId id="398" r:id="rId139"/>
    <p:sldId id="399" r:id="rId140"/>
    <p:sldId id="400" r:id="rId141"/>
    <p:sldId id="401" r:id="rId142"/>
    <p:sldId id="402" r:id="rId143"/>
    <p:sldId id="403" r:id="rId144"/>
    <p:sldId id="404" r:id="rId145"/>
    <p:sldId id="405" r:id="rId146"/>
    <p:sldId id="406" r:id="rId147"/>
    <p:sldId id="407" r:id="rId148"/>
    <p:sldId id="408" r:id="rId149"/>
    <p:sldId id="409" r:id="rId150"/>
    <p:sldId id="410" r:id="rId151"/>
    <p:sldId id="411" r:id="rId152"/>
    <p:sldId id="412" r:id="rId153"/>
    <p:sldId id="413" r:id="rId154"/>
    <p:sldId id="414" r:id="rId155"/>
    <p:sldId id="415" r:id="rId156"/>
    <p:sldId id="416" r:id="rId157"/>
    <p:sldId id="417" r:id="rId158"/>
    <p:sldId id="418" r:id="rId159"/>
    <p:sldId id="419" r:id="rId160"/>
    <p:sldId id="420" r:id="rId161"/>
    <p:sldId id="421" r:id="rId162"/>
    <p:sldId id="422" r:id="rId163"/>
    <p:sldId id="423" r:id="rId164"/>
    <p:sldId id="424" r:id="rId165"/>
    <p:sldId id="425" r:id="rId166"/>
    <p:sldId id="426" r:id="rId167"/>
    <p:sldId id="427" r:id="rId168"/>
    <p:sldId id="428" r:id="rId169"/>
    <p:sldId id="429" r:id="rId170"/>
    <p:sldId id="430" r:id="rId171"/>
    <p:sldId id="431" r:id="rId172"/>
    <p:sldId id="432" r:id="rId173"/>
    <p:sldId id="433" r:id="rId174"/>
    <p:sldId id="434" r:id="rId175"/>
    <p:sldId id="435" r:id="rId176"/>
    <p:sldId id="436" r:id="rId177"/>
    <p:sldId id="437" r:id="rId178"/>
    <p:sldId id="438" r:id="rId179"/>
    <p:sldId id="439" r:id="rId180"/>
    <p:sldId id="440" r:id="rId181"/>
    <p:sldId id="441" r:id="rId182"/>
    <p:sldId id="442" r:id="rId183"/>
    <p:sldId id="443" r:id="rId184"/>
    <p:sldId id="444" r:id="rId185"/>
    <p:sldId id="445" r:id="rId186"/>
    <p:sldId id="446" r:id="rId187"/>
    <p:sldId id="447" r:id="rId188"/>
    <p:sldId id="448" r:id="rId189"/>
    <p:sldId id="449" r:id="rId190"/>
    <p:sldId id="450" r:id="rId191"/>
    <p:sldId id="451" r:id="rId192"/>
    <p:sldId id="452" r:id="rId193"/>
    <p:sldId id="453" r:id="rId194"/>
    <p:sldId id="454" r:id="rId195"/>
    <p:sldId id="455" r:id="rId196"/>
    <p:sldId id="456" r:id="rId197"/>
    <p:sldId id="457" r:id="rId198"/>
    <p:sldId id="458" r:id="rId199"/>
    <p:sldId id="459" r:id="rId200"/>
    <p:sldId id="460" r:id="rId201"/>
    <p:sldId id="461" r:id="rId202"/>
    <p:sldId id="462" r:id="rId203"/>
    <p:sldId id="463" r:id="rId204"/>
    <p:sldId id="464" r:id="rId205"/>
    <p:sldId id="465" r:id="rId206"/>
    <p:sldId id="466" r:id="rId207"/>
    <p:sldId id="467" r:id="rId208"/>
    <p:sldId id="468" r:id="rId209"/>
    <p:sldId id="469" r:id="rId210"/>
    <p:sldId id="470" r:id="rId211"/>
    <p:sldId id="471" r:id="rId212"/>
    <p:sldId id="472" r:id="rId213"/>
    <p:sldId id="473" r:id="rId214"/>
    <p:sldId id="474" r:id="rId215"/>
    <p:sldId id="475" r:id="rId216"/>
    <p:sldId id="476" r:id="rId217"/>
    <p:sldId id="477" r:id="rId218"/>
    <p:sldId id="478" r:id="rId219"/>
    <p:sldId id="479" r:id="rId220"/>
    <p:sldId id="480" r:id="rId221"/>
    <p:sldId id="481" r:id="rId222"/>
    <p:sldId id="482" r:id="rId223"/>
    <p:sldId id="483" r:id="rId224"/>
    <p:sldId id="484" r:id="rId225"/>
    <p:sldId id="485" r:id="rId226"/>
    <p:sldId id="486" r:id="rId227"/>
    <p:sldId id="487" r:id="rId228"/>
    <p:sldId id="488" r:id="rId229"/>
    <p:sldId id="489" r:id="rId230"/>
    <p:sldId id="490" r:id="rId231"/>
    <p:sldId id="491" r:id="rId232"/>
    <p:sldId id="492" r:id="rId233"/>
    <p:sldId id="493" r:id="rId234"/>
    <p:sldId id="494" r:id="rId235"/>
    <p:sldId id="495" r:id="rId236"/>
    <p:sldId id="496" r:id="rId237"/>
    <p:sldId id="497" r:id="rId238"/>
    <p:sldId id="498" r:id="rId239"/>
    <p:sldId id="499" r:id="rId240"/>
    <p:sldId id="500" r:id="rId241"/>
    <p:sldId id="501" r:id="rId242"/>
    <p:sldId id="502" r:id="rId243"/>
    <p:sldId id="503" r:id="rId244"/>
    <p:sldId id="504" r:id="rId245"/>
    <p:sldId id="505" r:id="rId246"/>
    <p:sldId id="506" r:id="rId247"/>
    <p:sldId id="507" r:id="rId248"/>
    <p:sldId id="508" r:id="rId249"/>
    <p:sldId id="509" r:id="rId250"/>
    <p:sldId id="510" r:id="rId251"/>
    <p:sldId id="511" r:id="rId252"/>
    <p:sldId id="512" r:id="rId253"/>
    <p:sldId id="513" r:id="rId254"/>
    <p:sldId id="514" r:id="rId255"/>
    <p:sldId id="515" r:id="rId256"/>
    <p:sldId id="516" r:id="rId257"/>
    <p:sldId id="517" r:id="rId258"/>
    <p:sldId id="518" r:id="rId259"/>
    <p:sldId id="519" r:id="rId260"/>
    <p:sldId id="520" r:id="rId261"/>
    <p:sldId id="521" r:id="rId262"/>
    <p:sldId id="522" r:id="rId263"/>
    <p:sldId id="523" r:id="rId264"/>
    <p:sldId id="524" r:id="rId265"/>
    <p:sldId id="525" r:id="rId266"/>
    <p:sldId id="526" r:id="rId267"/>
    <p:sldId id="527" r:id="rId268"/>
    <p:sldId id="528" r:id="rId269"/>
    <p:sldId id="529" r:id="rId270"/>
    <p:sldId id="530" r:id="rId271"/>
    <p:sldId id="531" r:id="rId272"/>
    <p:sldId id="532" r:id="rId273"/>
    <p:sldId id="533" r:id="rId274"/>
    <p:sldId id="534" r:id="rId275"/>
    <p:sldId id="535" r:id="rId276"/>
    <p:sldId id="536" r:id="rId277"/>
    <p:sldId id="537" r:id="rId278"/>
    <p:sldId id="538" r:id="rId279"/>
    <p:sldId id="539" r:id="rId280"/>
    <p:sldId id="540" r:id="rId281"/>
    <p:sldId id="541" r:id="rId282"/>
    <p:sldId id="542" r:id="rId283"/>
    <p:sldId id="543" r:id="rId284"/>
    <p:sldId id="544" r:id="rId285"/>
    <p:sldId id="545" r:id="rId286"/>
    <p:sldId id="546" r:id="rId287"/>
    <p:sldId id="547" r:id="rId288"/>
    <p:sldId id="548" r:id="rId289"/>
    <p:sldId id="549" r:id="rId290"/>
    <p:sldId id="550" r:id="rId291"/>
    <p:sldId id="551" r:id="rId292"/>
    <p:sldId id="552" r:id="rId293"/>
    <p:sldId id="553" r:id="rId294"/>
    <p:sldId id="554" r:id="rId295"/>
    <p:sldId id="555" r:id="rId296"/>
    <p:sldId id="556" r:id="rId297"/>
    <p:sldId id="557" r:id="rId298"/>
    <p:sldId id="558" r:id="rId299"/>
    <p:sldId id="559" r:id="rId300"/>
    <p:sldId id="560" r:id="rId301"/>
    <p:sldId id="561" r:id="rId302"/>
    <p:sldId id="562" r:id="rId303"/>
    <p:sldId id="563" r:id="rId304"/>
    <p:sldId id="564" r:id="rId305"/>
    <p:sldId id="565" r:id="rId306"/>
    <p:sldId id="566" r:id="rId307"/>
    <p:sldId id="567" r:id="rId308"/>
    <p:sldId id="568" r:id="rId309"/>
    <p:sldId id="569" r:id="rId310"/>
    <p:sldId id="570" r:id="rId311"/>
    <p:sldId id="571" r:id="rId312"/>
    <p:sldId id="572" r:id="rId313"/>
    <p:sldId id="573" r:id="rId314"/>
    <p:sldId id="574" r:id="rId315"/>
    <p:sldId id="575" r:id="rId316"/>
    <p:sldId id="576" r:id="rId317"/>
    <p:sldId id="577" r:id="rId318"/>
    <p:sldId id="578" r:id="rId319"/>
    <p:sldId id="579" r:id="rId320"/>
    <p:sldId id="580" r:id="rId321"/>
    <p:sldId id="581" r:id="rId322"/>
    <p:sldId id="582" r:id="rId323"/>
    <p:sldId id="583" r:id="rId324"/>
    <p:sldId id="584" r:id="rId325"/>
    <p:sldId id="585" r:id="rId326"/>
    <p:sldId id="586" r:id="rId327"/>
    <p:sldId id="587" r:id="rId328"/>
    <p:sldId id="588" r:id="rId329"/>
    <p:sldId id="589" r:id="rId330"/>
    <p:sldId id="590" r:id="rId331"/>
    <p:sldId id="591" r:id="rId332"/>
    <p:sldId id="592" r:id="rId333"/>
    <p:sldId id="593" r:id="rId334"/>
    <p:sldId id="594" r:id="rId335"/>
    <p:sldId id="595" r:id="rId336"/>
    <p:sldId id="596" r:id="rId337"/>
    <p:sldId id="597" r:id="rId338"/>
    <p:sldId id="598" r:id="rId339"/>
    <p:sldId id="599" r:id="rId340"/>
    <p:sldId id="600" r:id="rId341"/>
    <p:sldId id="601" r:id="rId342"/>
    <p:sldId id="602" r:id="rId343"/>
    <p:sldId id="603" r:id="rId344"/>
    <p:sldId id="604" r:id="rId345"/>
    <p:sldId id="605" r:id="rId346"/>
    <p:sldId id="606" r:id="rId347"/>
    <p:sldId id="607" r:id="rId348"/>
    <p:sldId id="608" r:id="rId349"/>
    <p:sldId id="609" r:id="rId350"/>
    <p:sldId id="610" r:id="rId351"/>
    <p:sldId id="611" r:id="rId352"/>
    <p:sldId id="612" r:id="rId353"/>
    <p:sldId id="613" r:id="rId354"/>
    <p:sldId id="614" r:id="rId355"/>
    <p:sldId id="615" r:id="rId356"/>
    <p:sldId id="616" r:id="rId357"/>
    <p:sldId id="617" r:id="rId358"/>
    <p:sldId id="618" r:id="rId359"/>
    <p:sldId id="619" r:id="rId360"/>
    <p:sldId id="620" r:id="rId361"/>
    <p:sldId id="621" r:id="rId362"/>
    <p:sldId id="622" r:id="rId363"/>
    <p:sldId id="623" r:id="rId364"/>
    <p:sldId id="624" r:id="rId365"/>
    <p:sldId id="625" r:id="rId366"/>
    <p:sldId id="626" r:id="rId367"/>
    <p:sldId id="627" r:id="rId368"/>
    <p:sldId id="628" r:id="rId369"/>
    <p:sldId id="629" r:id="rId370"/>
    <p:sldId id="630" r:id="rId371"/>
    <p:sldId id="631" r:id="rId372"/>
    <p:sldId id="632" r:id="rId373"/>
    <p:sldId id="633" r:id="rId374"/>
    <p:sldId id="634" r:id="rId375"/>
    <p:sldId id="635" r:id="rId376"/>
    <p:sldId id="636" r:id="rId377"/>
    <p:sldId id="637" r:id="rId378"/>
    <p:sldId id="638" r:id="rId379"/>
    <p:sldId id="639" r:id="rId380"/>
    <p:sldId id="640" r:id="rId381"/>
    <p:sldId id="641" r:id="rId382"/>
    <p:sldId id="642" r:id="rId383"/>
    <p:sldId id="643" r:id="rId384"/>
    <p:sldId id="644" r:id="rId385"/>
    <p:sldId id="645" r:id="rId386"/>
    <p:sldId id="646" r:id="rId387"/>
    <p:sldId id="647" r:id="rId388"/>
    <p:sldId id="648" r:id="rId389"/>
    <p:sldId id="649" r:id="rId390"/>
    <p:sldId id="650" r:id="rId391"/>
    <p:sldId id="651" r:id="rId392"/>
    <p:sldId id="652" r:id="rId393"/>
    <p:sldId id="653" r:id="rId394"/>
    <p:sldId id="654" r:id="rId395"/>
    <p:sldId id="655" r:id="rId396"/>
    <p:sldId id="656" r:id="rId397"/>
    <p:sldId id="657" r:id="rId398"/>
    <p:sldId id="658" r:id="rId399"/>
    <p:sldId id="659" r:id="rId400"/>
    <p:sldId id="660" r:id="rId401"/>
    <p:sldId id="661" r:id="rId402"/>
    <p:sldId id="662" r:id="rId403"/>
    <p:sldId id="663" r:id="rId404"/>
    <p:sldId id="664" r:id="rId405"/>
    <p:sldId id="665" r:id="rId406"/>
    <p:sldId id="666" r:id="rId407"/>
    <p:sldId id="667" r:id="rId408"/>
    <p:sldId id="668" r:id="rId409"/>
    <p:sldId id="669" r:id="rId410"/>
    <p:sldId id="670" r:id="rId411"/>
    <p:sldId id="671" r:id="rId412"/>
    <p:sldId id="672" r:id="rId413"/>
    <p:sldId id="673" r:id="rId414"/>
    <p:sldId id="674" r:id="rId415"/>
    <p:sldId id="675" r:id="rId416"/>
    <p:sldId id="676" r:id="rId417"/>
    <p:sldId id="677" r:id="rId418"/>
    <p:sldId id="678" r:id="rId419"/>
    <p:sldId id="679" r:id="rId420"/>
    <p:sldId id="680" r:id="rId421"/>
    <p:sldId id="681" r:id="rId422"/>
    <p:sldId id="682" r:id="rId423"/>
    <p:sldId id="683" r:id="rId424"/>
    <p:sldId id="684" r:id="rId425"/>
    <p:sldId id="685" r:id="rId426"/>
    <p:sldId id="686" r:id="rId427"/>
    <p:sldId id="687" r:id="rId428"/>
    <p:sldId id="688" r:id="rId429"/>
    <p:sldId id="689" r:id="rId430"/>
    <p:sldId id="690" r:id="rId431"/>
    <p:sldId id="691" r:id="rId432"/>
    <p:sldId id="692" r:id="rId433"/>
    <p:sldId id="693" r:id="rId434"/>
    <p:sldId id="694" r:id="rId435"/>
    <p:sldId id="695" r:id="rId436"/>
    <p:sldId id="696" r:id="rId437"/>
    <p:sldId id="697" r:id="rId438"/>
    <p:sldId id="698" r:id="rId439"/>
    <p:sldId id="699" r:id="rId440"/>
    <p:sldId id="700" r:id="rId441"/>
    <p:sldId id="701" r:id="rId442"/>
    <p:sldId id="702" r:id="rId443"/>
    <p:sldId id="703" r:id="rId444"/>
    <p:sldId id="704" r:id="rId445"/>
    <p:sldId id="705" r:id="rId446"/>
    <p:sldId id="706" r:id="rId447"/>
    <p:sldId id="707" r:id="rId448"/>
    <p:sldId id="708" r:id="rId449"/>
    <p:sldId id="709" r:id="rId450"/>
    <p:sldId id="710" r:id="rId451"/>
    <p:sldId id="711" r:id="rId452"/>
    <p:sldId id="712" r:id="rId453"/>
    <p:sldId id="713" r:id="rId454"/>
    <p:sldId id="714" r:id="rId455"/>
    <p:sldId id="715" r:id="rId456"/>
    <p:sldId id="716" r:id="rId457"/>
    <p:sldId id="717" r:id="rId458"/>
    <p:sldId id="718" r:id="rId459"/>
    <p:sldId id="719" r:id="rId460"/>
    <p:sldId id="720" r:id="rId461"/>
    <p:sldId id="721" r:id="rId462"/>
    <p:sldId id="722" r:id="rId463"/>
    <p:sldId id="723" r:id="rId464"/>
    <p:sldId id="724" r:id="rId465"/>
    <p:sldId id="725" r:id="rId466"/>
    <p:sldId id="726" r:id="rId467"/>
    <p:sldId id="727" r:id="rId468"/>
    <p:sldId id="728" r:id="rId469"/>
    <p:sldId id="729" r:id="rId470"/>
    <p:sldId id="730" r:id="rId471"/>
    <p:sldId id="731" r:id="rId472"/>
    <p:sldId id="732" r:id="rId473"/>
    <p:sldId id="733" r:id="rId474"/>
    <p:sldId id="734" r:id="rId475"/>
    <p:sldId id="735" r:id="rId476"/>
    <p:sldId id="736" r:id="rId477"/>
    <p:sldId id="737" r:id="rId478"/>
    <p:sldId id="738" r:id="rId479"/>
    <p:sldId id="739" r:id="rId480"/>
    <p:sldId id="740" r:id="rId481"/>
    <p:sldId id="741" r:id="rId482"/>
    <p:sldId id="742" r:id="rId483"/>
    <p:sldId id="743" r:id="rId484"/>
    <p:sldId id="744" r:id="rId485"/>
    <p:sldId id="745" r:id="rId486"/>
    <p:sldId id="746" r:id="rId487"/>
    <p:sldId id="747" r:id="rId488"/>
    <p:sldId id="748" r:id="rId489"/>
    <p:sldId id="749" r:id="rId490"/>
    <p:sldId id="750" r:id="rId491"/>
    <p:sldId id="751" r:id="rId492"/>
    <p:sldId id="752" r:id="rId493"/>
    <p:sldId id="753" r:id="rId494"/>
    <p:sldId id="754" r:id="rId495"/>
    <p:sldId id="755" r:id="rId496"/>
    <p:sldId id="756" r:id="rId497"/>
    <p:sldId id="757" r:id="rId498"/>
    <p:sldId id="758" r:id="rId499"/>
    <p:sldId id="759" r:id="rId500"/>
    <p:sldId id="760" r:id="rId501"/>
    <p:sldId id="761" r:id="rId502"/>
    <p:sldId id="762" r:id="rId503"/>
    <p:sldId id="763" r:id="rId504"/>
    <p:sldId id="764" r:id="rId505"/>
    <p:sldId id="765" r:id="rId506"/>
    <p:sldId id="766" r:id="rId507"/>
    <p:sldId id="767" r:id="rId508"/>
    <p:sldId id="768" r:id="rId509"/>
    <p:sldId id="769" r:id="rId510"/>
    <p:sldId id="770" r:id="rId511"/>
    <p:sldId id="771" r:id="rId512"/>
    <p:sldId id="772" r:id="rId513"/>
    <p:sldId id="773" r:id="rId514"/>
    <p:sldId id="774" r:id="rId515"/>
    <p:sldId id="775" r:id="rId516"/>
    <p:sldId id="776" r:id="rId517"/>
    <p:sldId id="777" r:id="rId518"/>
    <p:sldId id="778" r:id="rId519"/>
    <p:sldId id="779" r:id="rId520"/>
    <p:sldId id="780" r:id="rId521"/>
    <p:sldId id="781" r:id="rId522"/>
    <p:sldId id="782" r:id="rId523"/>
    <p:sldId id="783" r:id="rId524"/>
    <p:sldId id="784" r:id="rId525"/>
    <p:sldId id="785" r:id="rId526"/>
    <p:sldId id="786" r:id="rId527"/>
    <p:sldId id="787" r:id="rId528"/>
    <p:sldId id="788" r:id="rId529"/>
    <p:sldId id="789" r:id="rId530"/>
    <p:sldId id="790" r:id="rId531"/>
    <p:sldId id="791" r:id="rId532"/>
    <p:sldId id="792" r:id="rId533"/>
    <p:sldId id="793" r:id="rId534"/>
    <p:sldId id="794" r:id="rId535"/>
    <p:sldId id="795" r:id="rId536"/>
    <p:sldId id="796" r:id="rId537"/>
    <p:sldId id="797" r:id="rId538"/>
    <p:sldId id="798" r:id="rId539"/>
    <p:sldId id="799" r:id="rId540"/>
    <p:sldId id="800" r:id="rId541"/>
    <p:sldId id="801" r:id="rId542"/>
    <p:sldId id="802" r:id="rId543"/>
    <p:sldId id="803" r:id="rId544"/>
    <p:sldId id="804" r:id="rId545"/>
    <p:sldId id="805" r:id="rId546"/>
    <p:sldId id="806" r:id="rId547"/>
    <p:sldId id="807" r:id="rId548"/>
    <p:sldId id="808" r:id="rId549"/>
    <p:sldId id="809" r:id="rId550"/>
    <p:sldId id="810" r:id="rId551"/>
    <p:sldId id="811" r:id="rId552"/>
    <p:sldId id="812" r:id="rId553"/>
    <p:sldId id="813" r:id="rId554"/>
    <p:sldId id="814" r:id="rId555"/>
    <p:sldId id="815" r:id="rId556"/>
    <p:sldId id="816" r:id="rId557"/>
    <p:sldId id="817" r:id="rId558"/>
    <p:sldId id="818" r:id="rId559"/>
    <p:sldId id="819" r:id="rId560"/>
    <p:sldId id="820" r:id="rId561"/>
    <p:sldId id="821" r:id="rId562"/>
    <p:sldId id="822" r:id="rId563"/>
    <p:sldId id="823" r:id="rId564"/>
    <p:sldId id="824" r:id="rId565"/>
    <p:sldId id="825" r:id="rId566"/>
    <p:sldId id="826" r:id="rId567"/>
    <p:sldId id="827" r:id="rId568"/>
    <p:sldId id="828" r:id="rId569"/>
    <p:sldId id="829" r:id="rId570"/>
    <p:sldId id="830" r:id="rId571"/>
    <p:sldId id="831" r:id="rId572"/>
    <p:sldId id="832" r:id="rId573"/>
    <p:sldId id="833" r:id="rId574"/>
    <p:sldId id="834" r:id="rId575"/>
    <p:sldId id="835" r:id="rId576"/>
    <p:sldId id="836" r:id="rId577"/>
    <p:sldId id="837" r:id="rId578"/>
    <p:sldId id="838" r:id="rId579"/>
    <p:sldId id="839" r:id="rId580"/>
    <p:sldId id="840" r:id="rId581"/>
    <p:sldId id="841" r:id="rId582"/>
    <p:sldId id="842" r:id="rId583"/>
    <p:sldId id="843" r:id="rId584"/>
    <p:sldId id="844" r:id="rId585"/>
    <p:sldId id="845" r:id="rId586"/>
    <p:sldId id="846" r:id="rId587"/>
    <p:sldId id="847" r:id="rId588"/>
    <p:sldId id="848" r:id="rId589"/>
    <p:sldId id="849" r:id="rId590"/>
    <p:sldId id="850" r:id="rId591"/>
    <p:sldId id="851" r:id="rId592"/>
    <p:sldId id="852" r:id="rId593"/>
    <p:sldId id="853" r:id="rId594"/>
    <p:sldId id="854" r:id="rId595"/>
    <p:sldId id="855" r:id="rId596"/>
    <p:sldId id="856" r:id="rId597"/>
    <p:sldId id="857" r:id="rId598"/>
    <p:sldId id="858" r:id="rId599"/>
    <p:sldId id="859" r:id="rId600"/>
    <p:sldId id="860" r:id="rId601"/>
    <p:sldId id="861" r:id="rId602"/>
    <p:sldId id="862" r:id="rId603"/>
    <p:sldId id="863" r:id="rId604"/>
    <p:sldId id="864" r:id="rId605"/>
    <p:sldId id="865" r:id="rId606"/>
    <p:sldId id="866" r:id="rId607"/>
    <p:sldId id="867" r:id="rId608"/>
    <p:sldId id="868" r:id="rId609"/>
    <p:sldId id="869" r:id="rId610"/>
    <p:sldId id="870" r:id="rId611"/>
    <p:sldId id="871" r:id="rId612"/>
    <p:sldId id="872" r:id="rId613"/>
    <p:sldId id="873" r:id="rId614"/>
    <p:sldId id="874" r:id="rId615"/>
    <p:sldId id="875" r:id="rId616"/>
    <p:sldId id="876" r:id="rId617"/>
    <p:sldId id="877" r:id="rId618"/>
    <p:sldId id="878" r:id="rId619"/>
    <p:sldId id="879" r:id="rId620"/>
    <p:sldId id="880" r:id="rId621"/>
    <p:sldId id="881" r:id="rId622"/>
    <p:sldId id="882" r:id="rId623"/>
    <p:sldId id="883" r:id="rId624"/>
    <p:sldId id="884" r:id="rId625"/>
    <p:sldId id="885" r:id="rId626"/>
    <p:sldId id="886" r:id="rId627"/>
    <p:sldId id="887" r:id="rId628"/>
    <p:sldId id="888" r:id="rId629"/>
    <p:sldId id="889" r:id="rId630"/>
    <p:sldId id="890" r:id="rId631"/>
    <p:sldId id="891" r:id="rId632"/>
    <p:sldId id="892" r:id="rId633"/>
    <p:sldId id="893" r:id="rId634"/>
    <p:sldId id="894" r:id="rId635"/>
    <p:sldId id="895" r:id="rId636"/>
    <p:sldId id="896" r:id="rId637"/>
    <p:sldId id="897" r:id="rId638"/>
    <p:sldId id="898" r:id="rId639"/>
    <p:sldId id="899" r:id="rId640"/>
    <p:sldId id="900" r:id="rId641"/>
    <p:sldId id="901" r:id="rId642"/>
    <p:sldId id="902" r:id="rId643"/>
    <p:sldId id="903" r:id="rId644"/>
    <p:sldId id="904" r:id="rId645"/>
    <p:sldId id="905" r:id="rId646"/>
    <p:sldId id="906" r:id="rId647"/>
    <p:sldId id="907" r:id="rId648"/>
    <p:sldId id="908" r:id="rId649"/>
    <p:sldId id="909" r:id="rId650"/>
    <p:sldId id="910" r:id="rId651"/>
    <p:sldId id="911" r:id="rId652"/>
    <p:sldId id="912" r:id="rId653"/>
    <p:sldId id="913" r:id="rId654"/>
    <p:sldId id="914" r:id="rId655"/>
    <p:sldId id="915" r:id="rId656"/>
    <p:sldId id="916" r:id="rId657"/>
    <p:sldId id="917" r:id="rId658"/>
    <p:sldId id="918" r:id="rId659"/>
    <p:sldId id="919" r:id="rId660"/>
    <p:sldId id="920" r:id="rId661"/>
    <p:sldId id="921" r:id="rId6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60"/>
  </p:normalViewPr>
  <p:slideViewPr>
    <p:cSldViewPr snapToGrid="0">
      <p:cViewPr>
        <p:scale>
          <a:sx n="60" d="100"/>
          <a:sy n="60" d="100"/>
        </p:scale>
        <p:origin x="710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531" Type="http://schemas.openxmlformats.org/officeDocument/2006/relationships/slide" Target="slides/slide530.xml"/><Relationship Id="rId573" Type="http://schemas.openxmlformats.org/officeDocument/2006/relationships/slide" Target="slides/slide572.xml"/><Relationship Id="rId629" Type="http://schemas.openxmlformats.org/officeDocument/2006/relationships/slide" Target="slides/slide62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40" Type="http://schemas.openxmlformats.org/officeDocument/2006/relationships/slide" Target="slides/slide639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42" Type="http://schemas.openxmlformats.org/officeDocument/2006/relationships/slide" Target="slides/slide541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651" Type="http://schemas.openxmlformats.org/officeDocument/2006/relationships/slide" Target="slides/slide650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553" Type="http://schemas.openxmlformats.org/officeDocument/2006/relationships/slide" Target="slides/slide552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662" Type="http://schemas.openxmlformats.org/officeDocument/2006/relationships/slide" Target="slides/slide661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22" Type="http://schemas.openxmlformats.org/officeDocument/2006/relationships/slide" Target="slides/slide52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564" Type="http://schemas.openxmlformats.org/officeDocument/2006/relationships/slide" Target="slides/slide563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631" Type="http://schemas.openxmlformats.org/officeDocument/2006/relationships/slide" Target="slides/slide630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42" Type="http://schemas.openxmlformats.org/officeDocument/2006/relationships/slide" Target="slides/slide641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44" Type="http://schemas.openxmlformats.org/officeDocument/2006/relationships/slide" Target="slides/slide543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611" Type="http://schemas.openxmlformats.org/officeDocument/2006/relationships/slide" Target="slides/slide610.xml"/><Relationship Id="rId653" Type="http://schemas.openxmlformats.org/officeDocument/2006/relationships/slide" Target="slides/slide652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555" Type="http://schemas.openxmlformats.org/officeDocument/2006/relationships/slide" Target="slides/slide554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622" Type="http://schemas.openxmlformats.org/officeDocument/2006/relationships/slide" Target="slides/slide62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664" Type="http://schemas.openxmlformats.org/officeDocument/2006/relationships/viewProps" Target="viewProps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slide" Target="slides/slide523.xml"/><Relationship Id="rId566" Type="http://schemas.openxmlformats.org/officeDocument/2006/relationships/slide" Target="slides/slide565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577" Type="http://schemas.openxmlformats.org/officeDocument/2006/relationships/slide" Target="slides/slide576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644" Type="http://schemas.openxmlformats.org/officeDocument/2006/relationships/slide" Target="slides/slide643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546" Type="http://schemas.openxmlformats.org/officeDocument/2006/relationships/slide" Target="slides/slide545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613" Type="http://schemas.openxmlformats.org/officeDocument/2006/relationships/slide" Target="slides/slide612.xml"/><Relationship Id="rId655" Type="http://schemas.openxmlformats.org/officeDocument/2006/relationships/slide" Target="slides/slide654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599" Type="http://schemas.openxmlformats.org/officeDocument/2006/relationships/slide" Target="slides/slide598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624" Type="http://schemas.openxmlformats.org/officeDocument/2006/relationships/slide" Target="slides/slide623.xml"/><Relationship Id="rId666" Type="http://schemas.openxmlformats.org/officeDocument/2006/relationships/tableStyles" Target="tableStyles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37" Type="http://schemas.openxmlformats.org/officeDocument/2006/relationships/slide" Target="slides/slide536.xml"/><Relationship Id="rId579" Type="http://schemas.openxmlformats.org/officeDocument/2006/relationships/slide" Target="slides/slide578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646" Type="http://schemas.openxmlformats.org/officeDocument/2006/relationships/slide" Target="slides/slide645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506" Type="http://schemas.openxmlformats.org/officeDocument/2006/relationships/slide" Target="slides/slide505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48" Type="http://schemas.openxmlformats.org/officeDocument/2006/relationships/slide" Target="slides/slide547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657" Type="http://schemas.openxmlformats.org/officeDocument/2006/relationships/slide" Target="slides/slide656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517" Type="http://schemas.openxmlformats.org/officeDocument/2006/relationships/slide" Target="slides/slide516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570" Type="http://schemas.openxmlformats.org/officeDocument/2006/relationships/slide" Target="slides/slide569.xml"/><Relationship Id="rId626" Type="http://schemas.openxmlformats.org/officeDocument/2006/relationships/slide" Target="slides/slide625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647" Type="http://schemas.openxmlformats.org/officeDocument/2006/relationships/slide" Target="slides/slide646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72" Type="http://schemas.openxmlformats.org/officeDocument/2006/relationships/slide" Target="slides/slide471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28" Type="http://schemas.openxmlformats.org/officeDocument/2006/relationships/slide" Target="slides/slide527.xml"/><Relationship Id="rId549" Type="http://schemas.openxmlformats.org/officeDocument/2006/relationships/slide" Target="slides/slide54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637" Type="http://schemas.openxmlformats.org/officeDocument/2006/relationships/slide" Target="slides/slide636.xml"/><Relationship Id="rId658" Type="http://schemas.openxmlformats.org/officeDocument/2006/relationships/slide" Target="slides/slide65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slide" Target="slides/slide461.xml"/><Relationship Id="rId483" Type="http://schemas.openxmlformats.org/officeDocument/2006/relationships/slide" Target="slides/slide482.xml"/><Relationship Id="rId518" Type="http://schemas.openxmlformats.org/officeDocument/2006/relationships/slide" Target="slides/slide517.xml"/><Relationship Id="rId539" Type="http://schemas.openxmlformats.org/officeDocument/2006/relationships/slide" Target="slides/slide53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550" Type="http://schemas.openxmlformats.org/officeDocument/2006/relationships/slide" Target="slides/slide549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71" Type="http://schemas.openxmlformats.org/officeDocument/2006/relationships/slide" Target="slides/slide570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627" Type="http://schemas.openxmlformats.org/officeDocument/2006/relationships/slide" Target="slides/slide626.xml"/><Relationship Id="rId648" Type="http://schemas.openxmlformats.org/officeDocument/2006/relationships/slide" Target="slides/slide647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473" Type="http://schemas.openxmlformats.org/officeDocument/2006/relationships/slide" Target="slides/slide472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40" Type="http://schemas.openxmlformats.org/officeDocument/2006/relationships/slide" Target="slides/slide539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582" Type="http://schemas.openxmlformats.org/officeDocument/2006/relationships/slide" Target="slides/slide581.xml"/><Relationship Id="rId617" Type="http://schemas.openxmlformats.org/officeDocument/2006/relationships/slide" Target="slides/slide616.xml"/><Relationship Id="rId638" Type="http://schemas.openxmlformats.org/officeDocument/2006/relationships/slide" Target="slides/slide637.xml"/><Relationship Id="rId659" Type="http://schemas.openxmlformats.org/officeDocument/2006/relationships/slide" Target="slides/slide65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484" Type="http://schemas.openxmlformats.org/officeDocument/2006/relationships/slide" Target="slides/slide483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72" Type="http://schemas.openxmlformats.org/officeDocument/2006/relationships/slide" Target="slides/slide571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628" Type="http://schemas.openxmlformats.org/officeDocument/2006/relationships/slide" Target="slides/slide627.xml"/><Relationship Id="rId649" Type="http://schemas.openxmlformats.org/officeDocument/2006/relationships/slide" Target="slides/slide64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509" Type="http://schemas.openxmlformats.org/officeDocument/2006/relationships/slide" Target="slides/slide508.xml"/><Relationship Id="rId660" Type="http://schemas.openxmlformats.org/officeDocument/2006/relationships/slide" Target="slides/slide659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41" Type="http://schemas.openxmlformats.org/officeDocument/2006/relationships/slide" Target="slides/slide540.xml"/><Relationship Id="rId562" Type="http://schemas.openxmlformats.org/officeDocument/2006/relationships/slide" Target="slides/slide561.xml"/><Relationship Id="rId583" Type="http://schemas.openxmlformats.org/officeDocument/2006/relationships/slide" Target="slides/slide582.xml"/><Relationship Id="rId618" Type="http://schemas.openxmlformats.org/officeDocument/2006/relationships/slide" Target="slides/slide617.xml"/><Relationship Id="rId639" Type="http://schemas.openxmlformats.org/officeDocument/2006/relationships/slide" Target="slides/slide63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650" Type="http://schemas.openxmlformats.org/officeDocument/2006/relationships/slide" Target="slides/slide649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661" Type="http://schemas.openxmlformats.org/officeDocument/2006/relationships/slide" Target="slides/slide660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slide" Target="slides/slide61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slide" Target="slides/slide629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641" Type="http://schemas.openxmlformats.org/officeDocument/2006/relationships/slide" Target="slides/slide640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52" Type="http://schemas.openxmlformats.org/officeDocument/2006/relationships/slide" Target="slides/slide651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663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slide" Target="slides/slide631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643" Type="http://schemas.openxmlformats.org/officeDocument/2006/relationships/slide" Target="slides/slide642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54" Type="http://schemas.openxmlformats.org/officeDocument/2006/relationships/slide" Target="slides/slide653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665" Type="http://schemas.openxmlformats.org/officeDocument/2006/relationships/theme" Target="theme/theme1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634" Type="http://schemas.openxmlformats.org/officeDocument/2006/relationships/slide" Target="slides/slide633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645" Type="http://schemas.openxmlformats.org/officeDocument/2006/relationships/slide" Target="slides/slide644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656" Type="http://schemas.openxmlformats.org/officeDocument/2006/relationships/slide" Target="slides/slide655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636" Type="http://schemas.openxmlformats.org/officeDocument/2006/relationships/slide" Target="slides/slide635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1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3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4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1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5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1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8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2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1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4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5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7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7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3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3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8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3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2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7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1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8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9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1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2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4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1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9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7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4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6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4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4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6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8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4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6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4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2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5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5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9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5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4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7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9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7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7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4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2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9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7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0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0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4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0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8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4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1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6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8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0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0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3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9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7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3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3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0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6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2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5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3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4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9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3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2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6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4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6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6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6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5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6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1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0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6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8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5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8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3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6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0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8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0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5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1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4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0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1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0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0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7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3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9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5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9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2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3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3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2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5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7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8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6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3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4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7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7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9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8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6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4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4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6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5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5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9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9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5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5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0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8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6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2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3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5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9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3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3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8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2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3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0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0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9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5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8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9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8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8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6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2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0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9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7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8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2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7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6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3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2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5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2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9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2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5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6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1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5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8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3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4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5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6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3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8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1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5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8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5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0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5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7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9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3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6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8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4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8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0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9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7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1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6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7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9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1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8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6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5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4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8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1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6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6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9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6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2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95</a:t>
            </a:r>
          </a:p>
          <a:p>
            <a:pPr algn="ctr"/>
            <a:endParaRPr lang="en-US" sz="6000" dirty="0">
              <a:latin typeface="Bahnschrift Light Condensed" panose="020B0502040204020203" pitchFamily="34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8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3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2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0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9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9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3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4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7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4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2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0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8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0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6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8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6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0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1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1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0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2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1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5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3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1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3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9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5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5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4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8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5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3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4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6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9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8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7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3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9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6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9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4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9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2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9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6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0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7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5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5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2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0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3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8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6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3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6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1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7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2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9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5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5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1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7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9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8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6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5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0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7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3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2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1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6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2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2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0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8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4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6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8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9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3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7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5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1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2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8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2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7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8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4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5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9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9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7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3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2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2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8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5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9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0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6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9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9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8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2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8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0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1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7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6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1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0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8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3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5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5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9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6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7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6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2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2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9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2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0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2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8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2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5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7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5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9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Bahnschrift Light Condensed" panose="020B0502040204020203" pitchFamily="34" charset="0"/>
              </a:rPr>
              <a:t>9</a:t>
            </a:r>
            <a:endParaRPr lang="en-US" sz="6000" dirty="0">
              <a:latin typeface="Bahnschrift Light Condensed" panose="020B0502040204020203" pitchFamily="34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2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2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2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3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2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2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2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9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9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5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3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8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2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6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4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9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4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0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8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5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9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5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1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7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4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7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2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6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7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9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7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4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7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1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0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4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0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0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3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6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3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4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6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3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2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0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3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2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6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7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9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5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2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4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9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4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7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7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6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6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7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2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5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9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3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1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8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4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2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4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1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7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4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0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8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1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3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5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4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4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1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4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5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2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4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5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3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4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2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4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5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9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8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8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2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3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1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4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8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7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9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9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1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6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5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1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9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2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1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6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1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3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4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7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1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4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7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7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6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4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1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9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0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6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9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7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8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9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7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3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7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8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8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1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6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2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6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1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7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9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0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3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4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2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6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0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5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4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0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4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5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2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6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6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1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4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8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9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8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9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2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1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6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5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6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3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2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6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5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9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8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7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8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9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8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0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8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8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5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0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7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8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6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2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5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2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5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8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8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4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1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4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7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BCEE9931-234F-47B7-BC47-DA61380D655E}"/>
              </a:ext>
            </a:extLst>
          </p:cNvPr>
          <p:cNvSpPr/>
          <p:nvPr/>
        </p:nvSpPr>
        <p:spPr>
          <a:xfrm>
            <a:off x="8696301" y="5188376"/>
            <a:ext cx="2863541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Bahnschrift Light Condensed" panose="020B0502040204020203" pitchFamily="34" charset="0"/>
              </a:rPr>
              <a:t>Hết</a:t>
            </a:r>
            <a:r>
              <a:rPr lang="en-US" sz="4800" dirty="0"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latin typeface="Bahnschrift Light Condensed" panose="020B0502040204020203" pitchFamily="34" charset="0"/>
              </a:rPr>
              <a:t>giờ</a:t>
            </a:r>
            <a:r>
              <a:rPr lang="en-US" sz="4800" dirty="0">
                <a:latin typeface="Bahnschrift Light Condensed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159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7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5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9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9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4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7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7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1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3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5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0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8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1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5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0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6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8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9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7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6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8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7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8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2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5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6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4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2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3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6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4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5FE-6641-4109-84B0-CC42124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Quantrimang.com </a:t>
            </a:r>
            <a:r>
              <a:rPr lang="en-US" dirty="0" err="1"/>
              <a:t>là</a:t>
            </a:r>
            <a:r>
              <a:rPr lang="en-US" dirty="0"/>
              <a:t> website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DAFD04-047F-4018-91F6-C4A7FB4B4D3C}"/>
              </a:ext>
            </a:extLst>
          </p:cNvPr>
          <p:cNvSpPr/>
          <p:nvPr/>
        </p:nvSpPr>
        <p:spPr>
          <a:xfrm>
            <a:off x="8696301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ahnschrift Light Condensed" panose="020B0502040204020203" pitchFamily="34" charset="0"/>
              </a:rPr>
              <a:t>0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93C8A7B-E264-435A-9BA0-E79B7475206C}"/>
              </a:ext>
            </a:extLst>
          </p:cNvPr>
          <p:cNvSpPr/>
          <p:nvPr/>
        </p:nvSpPr>
        <p:spPr>
          <a:xfrm>
            <a:off x="9382060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9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3EC3378-7259-4CFD-B90F-813BECF10451}"/>
              </a:ext>
            </a:extLst>
          </p:cNvPr>
          <p:cNvSpPr/>
          <p:nvPr/>
        </p:nvSpPr>
        <p:spPr>
          <a:xfrm>
            <a:off x="10899648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125282C-FD98-402D-9729-D41CDD362F32}"/>
              </a:ext>
            </a:extLst>
          </p:cNvPr>
          <p:cNvSpPr/>
          <p:nvPr/>
        </p:nvSpPr>
        <p:spPr>
          <a:xfrm>
            <a:off x="10210879" y="5188376"/>
            <a:ext cx="660194" cy="8458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hnschrift Light Condensed" panose="020B0502040204020203" pitchFamily="34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5444F1C-5C66-4A27-A50A-539E5777E79C}"/>
              </a:ext>
            </a:extLst>
          </p:cNvPr>
          <p:cNvSpPr/>
          <p:nvPr/>
        </p:nvSpPr>
        <p:spPr>
          <a:xfrm>
            <a:off x="10042254" y="5188376"/>
            <a:ext cx="168625" cy="845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: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2C8164-A5AB-4F18-953A-F368938B86F6}"/>
              </a:ext>
            </a:extLst>
          </p:cNvPr>
          <p:cNvSpPr/>
          <p:nvPr/>
        </p:nvSpPr>
        <p:spPr>
          <a:xfrm>
            <a:off x="1295402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Website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012B18-7E85-4459-A0B2-E5766D10704E}"/>
              </a:ext>
            </a:extLst>
          </p:cNvPr>
          <p:cNvSpPr/>
          <p:nvPr/>
        </p:nvSpPr>
        <p:spPr>
          <a:xfrm>
            <a:off x="6095999" y="3622887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Trang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1728D24-840E-4843-92D8-9E3964ECF925}"/>
              </a:ext>
            </a:extLst>
          </p:cNvPr>
          <p:cNvSpPr/>
          <p:nvPr/>
        </p:nvSpPr>
        <p:spPr>
          <a:xfrm>
            <a:off x="6096000" y="262890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B24964-F806-4902-AB00-4AA2722AEA7E}"/>
              </a:ext>
            </a:extLst>
          </p:cNvPr>
          <p:cNvSpPr/>
          <p:nvPr/>
        </p:nvSpPr>
        <p:spPr>
          <a:xfrm>
            <a:off x="1295402" y="3638550"/>
            <a:ext cx="2771773" cy="8001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1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1000"/>
    </mc:Choice>
    <mc:Fallback>
      <p:transition spd="slow" advTm="100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21816</Words>
  <Application>Microsoft Office PowerPoint</Application>
  <PresentationFormat>Widescreen</PresentationFormat>
  <Paragraphs>6611</Paragraphs>
  <Slides>661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661</vt:i4>
      </vt:variant>
    </vt:vector>
  </HeadingPairs>
  <TitlesOfParts>
    <vt:vector size="665" baseType="lpstr">
      <vt:lpstr>Arial</vt:lpstr>
      <vt:lpstr>Bahnschrift Light Condensed</vt:lpstr>
      <vt:lpstr>Garamond</vt:lpstr>
      <vt:lpstr>Organic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  <vt:lpstr>Quantrimang.com là website gì?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10</cp:revision>
  <dcterms:created xsi:type="dcterms:W3CDTF">2020-11-11T09:07:31Z</dcterms:created>
  <dcterms:modified xsi:type="dcterms:W3CDTF">2020-11-11T10:42:47Z</dcterms:modified>
</cp:coreProperties>
</file>